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0"/>
  </p:notesMasterIdLst>
  <p:sldIdLst>
    <p:sldId id="257" r:id="rId3"/>
    <p:sldId id="258" r:id="rId4"/>
    <p:sldId id="259" r:id="rId5"/>
    <p:sldId id="276" r:id="rId6"/>
    <p:sldId id="277" r:id="rId7"/>
    <p:sldId id="278" r:id="rId8"/>
    <p:sldId id="272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06B4E-81F1-44A4-930F-DFD01CAD4ACD}" type="datetimeFigureOut">
              <a:rPr lang="ko-KR" altLang="en-US" smtClean="0"/>
              <a:t>2023-07-18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6929C-3679-4BDA-9650-163030F80BF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2903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자유형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자유형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" name="자유형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자유형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자유형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자유형 14"/>
          <p:cNvSpPr/>
          <p:nvPr/>
        </p:nvSpPr>
        <p:spPr>
          <a:xfrm>
            <a:off x="-8468" y="-8468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자유형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sz="18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 latinLnBrk="1">
              <a:defRPr lang="ko-KR"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 latinLnBrk="1">
              <a:buNone/>
              <a:defRPr lang="ko-KR">
                <a:solidFill>
                  <a:schemeClr val="tx1">
                    <a:lumMod val="50000"/>
                    <a:lumOff val="50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58722" y="6041363"/>
            <a:ext cx="6299252" cy="365125"/>
          </a:xfrm>
        </p:spPr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 latinLnBrk="1">
              <a:defRPr lang="ko-KR"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 latinLnBrk="1">
              <a:buNone/>
              <a:defRPr lang="ko-KR" sz="1800">
                <a:solidFill>
                  <a:schemeClr val="tx1">
                    <a:lumMod val="75000"/>
                    <a:lumOff val="25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 latinLnBrk="1">
              <a:defRPr lang="ko-KR"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 latinLnBrk="1">
              <a:buNone/>
              <a:defRPr lang="ko-KR" sz="1800">
                <a:solidFill>
                  <a:schemeClr val="tx1">
                    <a:lumMod val="75000"/>
                    <a:lumOff val="25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23" name="텍스트 개체 틀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 latinLnBrk="1">
              <a:buFontTx/>
              <a:buNone/>
              <a:defRPr lang="ko-KR" sz="1600">
                <a:solidFill>
                  <a:schemeClr val="tx1">
                    <a:lumMod val="50000"/>
                    <a:lumOff val="50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FontTx/>
              <a:buNone/>
              <a:defRPr lang="ko-KR"/>
            </a:lvl2pPr>
            <a:lvl3pPr marL="914400" indent="0" latinLnBrk="1">
              <a:buFontTx/>
              <a:buNone/>
              <a:defRPr lang="ko-KR"/>
            </a:lvl3pPr>
            <a:lvl4pPr marL="1371600" indent="0" latinLnBrk="1">
              <a:buFontTx/>
              <a:buNone/>
              <a:defRPr lang="ko-KR"/>
            </a:lvl4pPr>
            <a:lvl5pPr marL="1828800" indent="0" latinLnBrk="1">
              <a:buFontTx/>
              <a:buNone/>
              <a:defRPr lang="ko-KR"/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텍스트 상자 19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0"/>
              </a:spcBef>
              <a:buNone/>
              <a:defRPr lang="ko-KR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 latinLnBrk="1">
              <a:defRPr lang="ko-KR">
                <a:solidFill>
                  <a:schemeClr val="tx2"/>
                </a:solidFill>
              </a:defRPr>
            </a:lvl2pPr>
            <a:lvl3pPr latinLnBrk="1">
              <a:defRPr lang="ko-KR">
                <a:solidFill>
                  <a:schemeClr val="tx2"/>
                </a:solidFill>
              </a:defRPr>
            </a:lvl3pPr>
            <a:lvl4pPr latinLnBrk="1">
              <a:defRPr lang="ko-KR">
                <a:solidFill>
                  <a:schemeClr val="tx2"/>
                </a:solidFill>
              </a:defRPr>
            </a:lvl4pPr>
            <a:lvl5pPr latinLnBrk="1">
              <a:defRPr lang="ko-KR">
                <a:solidFill>
                  <a:schemeClr val="tx2"/>
                </a:solidFill>
              </a:defRPr>
            </a:lvl5pPr>
            <a:lvl6pPr latinLnBrk="1">
              <a:defRPr lang="ko-KR">
                <a:solidFill>
                  <a:schemeClr val="tx2"/>
                </a:solidFill>
              </a:defRPr>
            </a:lvl6pPr>
            <a:lvl7pPr latinLnBrk="1">
              <a:defRPr lang="ko-KR">
                <a:solidFill>
                  <a:schemeClr val="tx2"/>
                </a:solidFill>
              </a:defRPr>
            </a:lvl7pPr>
            <a:lvl8pPr latinLnBrk="1">
              <a:defRPr lang="ko-KR">
                <a:solidFill>
                  <a:schemeClr val="tx2"/>
                </a:solidFill>
              </a:defRPr>
            </a:lvl8pPr>
            <a:lvl9pPr latinLnBrk="1">
              <a:defRPr lang="ko-KR">
                <a:solidFill>
                  <a:schemeClr val="tx2"/>
                </a:solidFill>
              </a:defRPr>
            </a:lvl9pPr>
          </a:lstStyle>
          <a:p>
            <a:pPr lvl="0" latinLnBrk="1"/>
            <a:r>
              <a:rPr lang="ko-KR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텍스트 상자 21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 lvl="0" latinLnBrk="1">
              <a:spcBef>
                <a:spcPct val="0"/>
              </a:spcBef>
              <a:buNone/>
              <a:defRPr lang="ko-KR"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 latinLnBrk="1">
              <a:defRPr lang="ko-KR">
                <a:solidFill>
                  <a:schemeClr val="tx2"/>
                </a:solidFill>
              </a:defRPr>
            </a:lvl2pPr>
            <a:lvl3pPr latinLnBrk="1">
              <a:defRPr lang="ko-KR">
                <a:solidFill>
                  <a:schemeClr val="tx2"/>
                </a:solidFill>
              </a:defRPr>
            </a:lvl3pPr>
            <a:lvl4pPr latinLnBrk="1">
              <a:defRPr lang="ko-KR">
                <a:solidFill>
                  <a:schemeClr val="tx2"/>
                </a:solidFill>
              </a:defRPr>
            </a:lvl4pPr>
            <a:lvl5pPr latinLnBrk="1">
              <a:defRPr lang="ko-KR">
                <a:solidFill>
                  <a:schemeClr val="tx2"/>
                </a:solidFill>
              </a:defRPr>
            </a:lvl5pPr>
            <a:lvl6pPr latinLnBrk="1">
              <a:defRPr lang="ko-KR">
                <a:solidFill>
                  <a:schemeClr val="tx2"/>
                </a:solidFill>
              </a:defRPr>
            </a:lvl6pPr>
            <a:lvl7pPr latinLnBrk="1">
              <a:defRPr lang="ko-KR">
                <a:solidFill>
                  <a:schemeClr val="tx2"/>
                </a:solidFill>
              </a:defRPr>
            </a:lvl7pPr>
            <a:lvl8pPr latinLnBrk="1">
              <a:defRPr lang="ko-KR">
                <a:solidFill>
                  <a:schemeClr val="tx2"/>
                </a:solidFill>
              </a:defRPr>
            </a:lvl8pPr>
            <a:lvl9pPr latinLnBrk="1">
              <a:defRPr lang="ko-KR">
                <a:solidFill>
                  <a:schemeClr val="tx2"/>
                </a:solidFill>
              </a:defRPr>
            </a:lvl9pPr>
          </a:lstStyle>
          <a:p>
            <a:pPr lvl="0" latinLnBrk="1"/>
            <a:r>
              <a:rPr lang="ko-KR" sz="8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 latinLnBrk="1">
              <a:defRPr lang="ko-KR"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 latinLnBrk="1">
              <a:buNone/>
              <a:defRPr lang="ko-KR" sz="1800">
                <a:solidFill>
                  <a:schemeClr val="tx1">
                    <a:lumMod val="75000"/>
                    <a:lumOff val="25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 latinLnBrk="1">
              <a:defRPr lang="ko-KR"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 latinLnBrk="1">
              <a:buNone/>
              <a:defRPr lang="ko-KR" sz="1800">
                <a:solidFill>
                  <a:schemeClr val="tx1">
                    <a:lumMod val="50000"/>
                    <a:lumOff val="50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23" name="텍스트 개체 틀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 latinLnBrk="1">
              <a:buFontTx/>
              <a:buNone/>
              <a:defRPr lang="ko-KR" sz="2400">
                <a:solidFill>
                  <a:schemeClr val="tx1">
                    <a:lumMod val="75000"/>
                    <a:lumOff val="25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FontTx/>
              <a:buNone/>
              <a:defRPr lang="ko-KR"/>
            </a:lvl2pPr>
            <a:lvl3pPr marL="914400" indent="0" latinLnBrk="1">
              <a:buFontTx/>
              <a:buNone/>
              <a:defRPr lang="ko-KR"/>
            </a:lvl3pPr>
            <a:lvl4pPr marL="1371600" indent="0" latinLnBrk="1">
              <a:buFontTx/>
              <a:buNone/>
              <a:defRPr lang="ko-KR"/>
            </a:lvl4pPr>
            <a:lvl5pPr marL="1828800" indent="0" latinLnBrk="1">
              <a:buFontTx/>
              <a:buNone/>
              <a:defRPr lang="ko-KR"/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4" name="텍스트 상자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0"/>
              </a:spcBef>
              <a:buNone/>
              <a:defRPr lang="ko-KR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 latinLnBrk="1">
              <a:defRPr lang="ko-KR">
                <a:solidFill>
                  <a:schemeClr val="tx2"/>
                </a:solidFill>
              </a:defRPr>
            </a:lvl2pPr>
            <a:lvl3pPr latinLnBrk="1">
              <a:defRPr lang="ko-KR">
                <a:solidFill>
                  <a:schemeClr val="tx2"/>
                </a:solidFill>
              </a:defRPr>
            </a:lvl3pPr>
            <a:lvl4pPr latinLnBrk="1">
              <a:defRPr lang="ko-KR">
                <a:solidFill>
                  <a:schemeClr val="tx2"/>
                </a:solidFill>
              </a:defRPr>
            </a:lvl4pPr>
            <a:lvl5pPr latinLnBrk="1">
              <a:defRPr lang="ko-KR">
                <a:solidFill>
                  <a:schemeClr val="tx2"/>
                </a:solidFill>
              </a:defRPr>
            </a:lvl5pPr>
            <a:lvl6pPr latinLnBrk="1">
              <a:defRPr lang="ko-KR">
                <a:solidFill>
                  <a:schemeClr val="tx2"/>
                </a:solidFill>
              </a:defRPr>
            </a:lvl6pPr>
            <a:lvl7pPr latinLnBrk="1">
              <a:defRPr lang="ko-KR">
                <a:solidFill>
                  <a:schemeClr val="tx2"/>
                </a:solidFill>
              </a:defRPr>
            </a:lvl7pPr>
            <a:lvl8pPr latinLnBrk="1">
              <a:defRPr lang="ko-KR">
                <a:solidFill>
                  <a:schemeClr val="tx2"/>
                </a:solidFill>
              </a:defRPr>
            </a:lvl8pPr>
            <a:lvl9pPr latinLnBrk="1">
              <a:defRPr lang="ko-KR">
                <a:solidFill>
                  <a:schemeClr val="tx2"/>
                </a:solidFill>
              </a:defRPr>
            </a:lvl9pPr>
          </a:lstStyle>
          <a:p>
            <a:pPr lvl="0" latinLnBrk="1"/>
            <a:r>
              <a:rPr lang="ko-KR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텍스트 상자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 lvl="0" latinLnBrk="1">
              <a:spcBef>
                <a:spcPct val="0"/>
              </a:spcBef>
              <a:buNone/>
              <a:defRPr lang="ko-KR"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 latinLnBrk="1">
              <a:defRPr lang="ko-KR">
                <a:solidFill>
                  <a:schemeClr val="tx2"/>
                </a:solidFill>
              </a:defRPr>
            </a:lvl2pPr>
            <a:lvl3pPr latinLnBrk="1">
              <a:defRPr lang="ko-KR">
                <a:solidFill>
                  <a:schemeClr val="tx2"/>
                </a:solidFill>
              </a:defRPr>
            </a:lvl3pPr>
            <a:lvl4pPr latinLnBrk="1">
              <a:defRPr lang="ko-KR">
                <a:solidFill>
                  <a:schemeClr val="tx2"/>
                </a:solidFill>
              </a:defRPr>
            </a:lvl4pPr>
            <a:lvl5pPr latinLnBrk="1">
              <a:defRPr lang="ko-KR">
                <a:solidFill>
                  <a:schemeClr val="tx2"/>
                </a:solidFill>
              </a:defRPr>
            </a:lvl5pPr>
            <a:lvl6pPr latinLnBrk="1">
              <a:defRPr lang="ko-KR">
                <a:solidFill>
                  <a:schemeClr val="tx2"/>
                </a:solidFill>
              </a:defRPr>
            </a:lvl6pPr>
            <a:lvl7pPr latinLnBrk="1">
              <a:defRPr lang="ko-KR">
                <a:solidFill>
                  <a:schemeClr val="tx2"/>
                </a:solidFill>
              </a:defRPr>
            </a:lvl7pPr>
            <a:lvl8pPr latinLnBrk="1">
              <a:defRPr lang="ko-KR">
                <a:solidFill>
                  <a:schemeClr val="tx2"/>
                </a:solidFill>
              </a:defRPr>
            </a:lvl8pPr>
            <a:lvl9pPr latinLnBrk="1">
              <a:defRPr lang="ko-KR">
                <a:solidFill>
                  <a:schemeClr val="tx2"/>
                </a:solidFill>
              </a:defRPr>
            </a:lvl9pPr>
          </a:lstStyle>
          <a:p>
            <a:pPr lvl="0" latinLnBrk="1"/>
            <a:r>
              <a:rPr lang="ko-KR" sz="8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”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 latinLnBrk="1">
              <a:defRPr lang="ko-KR"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 latinLnBrk="1">
              <a:buNone/>
              <a:defRPr lang="ko-KR" sz="1800">
                <a:solidFill>
                  <a:schemeClr val="tx1">
                    <a:lumMod val="50000"/>
                    <a:lumOff val="50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23" name="텍스트 개체 틀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 latinLnBrk="1">
              <a:buFontTx/>
              <a:buNone/>
              <a:defRPr lang="ko-KR" sz="2400">
                <a:solidFill>
                  <a:schemeClr val="accent1"/>
                </a:solidFill>
                <a:ea typeface="맑은 고딕" panose="020B0503020000020004" pitchFamily="50" charset="-127"/>
              </a:defRPr>
            </a:lvl1pPr>
            <a:lvl2pPr marL="457200" indent="0" latinLnBrk="1">
              <a:buFontTx/>
              <a:buNone/>
              <a:defRPr lang="ko-KR"/>
            </a:lvl2pPr>
            <a:lvl3pPr marL="914400" indent="0" latinLnBrk="1">
              <a:buFontTx/>
              <a:buNone/>
              <a:defRPr lang="ko-KR"/>
            </a:lvl3pPr>
            <a:lvl4pPr marL="1371600" indent="0" latinLnBrk="1">
              <a:buFontTx/>
              <a:buNone/>
              <a:defRPr lang="ko-KR"/>
            </a:lvl4pPr>
            <a:lvl5pPr marL="1828800" indent="0" latinLnBrk="1">
              <a:buFontTx/>
              <a:buNone/>
              <a:defRPr lang="ko-KR"/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vert" anchor="ctr"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251450"/>
          </a:xfrm>
        </p:spPr>
        <p:txBody>
          <a:bodyPr vert="vert"/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latinLnBrk="1">
              <a:defRPr lang="ko-KR" sz="360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 latinLnBrk="1">
              <a:defRPr lang="ko-KR"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/>
          <a:lstStyle>
            <a:lvl1pPr marL="0" indent="0" algn="l" latinLnBrk="1">
              <a:buNone/>
              <a:defRPr lang="ko-KR" sz="2000">
                <a:solidFill>
                  <a:schemeClr val="tx1">
                    <a:lumMod val="50000"/>
                    <a:lumOff val="50000"/>
                  </a:schemeClr>
                </a:solidFill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91296" y="2160590"/>
            <a:ext cx="4185124" cy="3880773"/>
          </a:xfrm>
        </p:spPr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1">
              <a:defRPr lang="ko-KR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5922" y="2160983"/>
            <a:ext cx="4186713" cy="576262"/>
          </a:xfrm>
        </p:spPr>
        <p:txBody>
          <a:bodyPr anchor="b">
            <a:noAutofit/>
          </a:bodyPr>
          <a:lstStyle>
            <a:lvl1pPr marL="0" indent="0" latinLnBrk="1">
              <a:buNone/>
              <a:defRPr lang="ko-KR" sz="2400" b="0"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89709" y="2160983"/>
            <a:ext cx="4186708" cy="576262"/>
          </a:xfrm>
        </p:spPr>
        <p:txBody>
          <a:bodyPr anchor="b">
            <a:noAutofit/>
          </a:bodyPr>
          <a:lstStyle>
            <a:lvl1pPr marL="0" indent="0" latinLnBrk="1">
              <a:buNone/>
              <a:defRPr lang="ko-KR" sz="2400" b="0"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 latinLnBrk="1">
              <a:defRPr lang="ko-KR" sz="200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>
            <a:lvl1pPr>
              <a:defRPr>
                <a:ea typeface="맑은 고딕" panose="020B0503020000020004" pitchFamily="50" charset="-127"/>
              </a:defRPr>
            </a:lvl1pPr>
            <a:lvl2pPr>
              <a:defRPr>
                <a:ea typeface="맑은 고딕" panose="020B0503020000020004" pitchFamily="50" charset="-127"/>
              </a:defRPr>
            </a:lvl2pPr>
            <a:lvl3pPr>
              <a:defRPr>
                <a:ea typeface="맑은 고딕" panose="020B0503020000020004" pitchFamily="50" charset="-127"/>
              </a:defRPr>
            </a:lvl3pPr>
            <a:lvl4pPr>
              <a:defRPr>
                <a:ea typeface="맑은 고딕" panose="020B0503020000020004" pitchFamily="50" charset="-127"/>
              </a:defRPr>
            </a:lvl4pPr>
            <a:lvl5pPr>
              <a:defRPr>
                <a:ea typeface="맑은 고딕" panose="020B0503020000020004" pitchFamily="50" charset="-127"/>
              </a:defRPr>
            </a:lvl5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 latinLnBrk="1">
              <a:buNone/>
              <a:defRPr lang="ko-KR" sz="1400">
                <a:ea typeface="맑은 고딕" panose="020B0503020000020004" pitchFamily="50" charset="-127"/>
              </a:defRPr>
            </a:lvl1pPr>
            <a:lvl2pPr marL="457063" indent="0" latinLnBrk="1">
              <a:buNone/>
              <a:defRPr lang="ko-KR" sz="1400"/>
            </a:lvl2pPr>
            <a:lvl3pPr marL="914126" indent="0" latinLnBrk="1">
              <a:buNone/>
              <a:defRPr lang="ko-KR" sz="1200"/>
            </a:lvl3pPr>
            <a:lvl4pPr marL="1371189" indent="0" latinLnBrk="1">
              <a:buNone/>
              <a:defRPr lang="ko-KR" sz="1000"/>
            </a:lvl4pPr>
            <a:lvl5pPr marL="1828251" indent="0" latinLnBrk="1">
              <a:buNone/>
              <a:defRPr lang="ko-KR" sz="1000"/>
            </a:lvl5pPr>
            <a:lvl6pPr marL="2285314" indent="0" latinLnBrk="1">
              <a:buNone/>
              <a:defRPr lang="ko-KR" sz="1000"/>
            </a:lvl6pPr>
            <a:lvl7pPr marL="2742377" indent="0" latinLnBrk="1">
              <a:buNone/>
              <a:defRPr lang="ko-KR" sz="1000"/>
            </a:lvl7pPr>
            <a:lvl8pPr marL="3199440" indent="0" latinLnBrk="1">
              <a:buNone/>
              <a:defRPr lang="ko-KR" sz="1000"/>
            </a:lvl8pPr>
            <a:lvl9pPr marL="3656503" indent="0" latinLnBrk="1">
              <a:buNone/>
              <a:defRPr lang="ko-KR" sz="1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 latinLnBrk="1">
              <a:defRPr lang="ko-KR" sz="2400" b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 latinLnBrk="1">
              <a:buNone/>
              <a:defRPr lang="ko-KR" sz="1600"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2800"/>
            </a:lvl2pPr>
            <a:lvl3pPr marL="914400" indent="0" latinLnBrk="1">
              <a:buNone/>
              <a:defRPr lang="ko-KR" sz="2400"/>
            </a:lvl3pPr>
            <a:lvl4pPr marL="1371600" indent="0" latinLnBrk="1">
              <a:buNone/>
              <a:defRPr lang="ko-KR" sz="2000"/>
            </a:lvl4pPr>
            <a:lvl5pPr marL="1828800" indent="0" latinLnBrk="1">
              <a:buNone/>
              <a:defRPr lang="ko-KR" sz="2000"/>
            </a:lvl5pPr>
            <a:lvl6pPr marL="2286000" indent="0" latinLnBrk="1">
              <a:buNone/>
              <a:defRPr lang="ko-KR" sz="2000"/>
            </a:lvl6pPr>
            <a:lvl7pPr marL="2743200" indent="0" latinLnBrk="1">
              <a:buNone/>
              <a:defRPr lang="ko-KR" sz="2000"/>
            </a:lvl7pPr>
            <a:lvl8pPr marL="3200400" indent="0" latinLnBrk="1">
              <a:buNone/>
              <a:defRPr lang="ko-KR" sz="2000"/>
            </a:lvl8pPr>
            <a:lvl9pPr marL="3657600" indent="0" latinLnBrk="1">
              <a:buNone/>
              <a:defRPr lang="ko-KR"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 latinLnBrk="1">
              <a:buNone/>
              <a:defRPr lang="ko-KR" sz="1200">
                <a:ea typeface="맑은 고딕" panose="020B0503020000020004" pitchFamily="50" charset="-127"/>
              </a:defRPr>
            </a:lvl1pPr>
            <a:lvl2pPr marL="457200" indent="0" latinLnBrk="1">
              <a:buNone/>
              <a:defRPr lang="ko-KR" sz="1200"/>
            </a:lvl2pPr>
            <a:lvl3pPr marL="914400" indent="0" latinLnBrk="1">
              <a:buNone/>
              <a:defRPr lang="ko-KR" sz="1000"/>
            </a:lvl3pPr>
            <a:lvl4pPr marL="1371600" indent="0" latinLnBrk="1">
              <a:buNone/>
              <a:defRPr lang="ko-KR" sz="900"/>
            </a:lvl4pPr>
            <a:lvl5pPr marL="1828800" indent="0" latinLnBrk="1">
              <a:buNone/>
              <a:defRPr lang="ko-KR" sz="900"/>
            </a:lvl5pPr>
            <a:lvl6pPr marL="2286000" indent="0" latinLnBrk="1">
              <a:buNone/>
              <a:defRPr lang="ko-KR" sz="900"/>
            </a:lvl6pPr>
            <a:lvl7pPr marL="2743200" indent="0" latinLnBrk="1">
              <a:buNone/>
              <a:defRPr lang="ko-KR" sz="900"/>
            </a:lvl7pPr>
            <a:lvl8pPr marL="3200400" indent="0" latinLnBrk="1">
              <a:buNone/>
              <a:defRPr lang="ko-KR" sz="900"/>
            </a:lvl8pPr>
            <a:lvl9pPr marL="3657600" indent="0" latinLnBrk="1">
              <a:buNone/>
              <a:defRPr lang="ko-KR" sz="9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맑은 고딕" panose="020B0503020000020004" pitchFamily="50" charset="-127"/>
              </a:defRPr>
            </a:lvl1pPr>
          </a:lstStyle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altLang="ko-KR" smtClean="0"/>
              <a:pPr/>
              <a:t>‹#›</a:t>
            </a:fld>
            <a:endParaRPr lang="ko-KR" altLang="en-US" dirty="0">
              <a:ea typeface="맑은 고딕" panose="020B0503020000020004" pitchFamily="50" charset="-127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7399148" y="3689879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>
              <a:latin typeface="맑은 고딕" panose="020B0503020000020004" pitchFamily="50" charset="-12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ko-KR" dirty="0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altLang="ko-KR" dirty="0" smtClean="0"/>
              <a:t>마스터 텍스트 스타일을 편집합니다</a:t>
            </a:r>
          </a:p>
          <a:p>
            <a:pPr lvl="1" latinLnBrk="1"/>
            <a:r>
              <a:rPr lang="ko-KR" altLang="ko-KR" dirty="0" smtClean="0"/>
              <a:t>둘째 수준</a:t>
            </a:r>
          </a:p>
          <a:p>
            <a:pPr lvl="2" latinLnBrk="1"/>
            <a:r>
              <a:rPr lang="ko-KR" altLang="ko-KR" dirty="0" smtClean="0"/>
              <a:t>셋째 수준</a:t>
            </a:r>
          </a:p>
          <a:p>
            <a:pPr lvl="3" latinLnBrk="1"/>
            <a:r>
              <a:rPr lang="ko-KR" altLang="ko-KR" dirty="0" smtClean="0"/>
              <a:t>넷째 수준</a:t>
            </a:r>
          </a:p>
          <a:p>
            <a:pPr lvl="4" latinLnBrk="1"/>
            <a:r>
              <a:rPr lang="ko-KR" altLang="ko-KR" dirty="0" smtClean="0"/>
              <a:t>다섯째 수준</a:t>
            </a:r>
            <a:endParaRPr lang="ko-KR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fld id="{C65E3DC2-F620-4C5C-8825-70F7716DD83D}" type="datetime5">
              <a:rPr lang="ko-KR" altLang="en-US" smtClean="0"/>
              <a:pPr/>
              <a:t>2023/7/18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맑은 고딕" panose="020B0503020000020004" pitchFamily="50" charset="-127"/>
              </a:defRPr>
            </a:lvl1pPr>
          </a:lstStyle>
          <a:p>
            <a:fld id="{DEC7A5AD-5AEC-42D0-A3BE-F46B405763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ea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j-ea"/>
          <a:ea typeface="+mj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j-ea"/>
          <a:ea typeface="+mj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j-ea"/>
          <a:ea typeface="+mj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j-ea"/>
          <a:ea typeface="+mj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j-ea"/>
          <a:ea typeface="+mj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사각형 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공간명</a:t>
            </a:r>
            <a:endParaRPr lang="ko-KR" dirty="0">
              <a:latin typeface="김해가야체 Bold" panose="020B0803000000000000" pitchFamily="50" charset="-127"/>
              <a:ea typeface="김해가야체 Bold" panose="020B0803000000000000" pitchFamily="50" charset="-127"/>
            </a:endParaRPr>
          </a:p>
        </p:txBody>
      </p:sp>
      <p:sp>
        <p:nvSpPr>
          <p:cNvPr id="89097" name="사각형 9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대표자명</a:t>
            </a:r>
            <a:r>
              <a:rPr lang="ko-KR" b="1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 </a:t>
            </a:r>
            <a:endParaRPr lang="ko-KR" b="1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  <a:p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주소</a:t>
            </a:r>
            <a:endParaRPr 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0658" y="4909751"/>
            <a:ext cx="9654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본 파일은 </a:t>
            </a:r>
            <a:r>
              <a:rPr lang="en-US" altLang="ko-KR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PPT </a:t>
            </a:r>
            <a:r>
              <a:rPr lang="ko-KR" altLang="en-US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제작이 낯선 분들을 위해 작성 예시로 만들어진 파일입니다</a:t>
            </a:r>
            <a:r>
              <a:rPr lang="en-US" altLang="ko-KR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 </a:t>
            </a:r>
          </a:p>
          <a:p>
            <a:r>
              <a:rPr lang="ko-KR" altLang="en-US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공개된 심의 기준에 따라 지원자가 직접 판단하여 </a:t>
            </a:r>
            <a:r>
              <a:rPr lang="en-US" altLang="ko-KR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PPT </a:t>
            </a:r>
            <a:r>
              <a:rPr lang="ko-KR" altLang="en-US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발표 내용을 구성 하셔야 합니다</a:t>
            </a:r>
            <a:r>
              <a:rPr lang="en-US" altLang="ko-KR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</a:p>
          <a:p>
            <a:r>
              <a:rPr lang="ko-KR" altLang="en-US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이 문구는 </a:t>
            </a:r>
            <a:r>
              <a:rPr lang="en-US" altLang="ko-KR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PPT </a:t>
            </a:r>
            <a:r>
              <a:rPr lang="ko-KR" altLang="en-US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응용 시 삭제 </a:t>
            </a:r>
            <a:r>
              <a:rPr lang="ko-KR" altLang="en-US" dirty="0" err="1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부탁드립니다</a:t>
            </a:r>
            <a:r>
              <a:rPr lang="en-US" altLang="ko-KR" dirty="0" smtClean="0">
                <a:solidFill>
                  <a:srgbClr val="FF0000"/>
                </a:solidFill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 </a:t>
            </a:r>
            <a:endParaRPr lang="ko-KR" altLang="en-US" dirty="0">
              <a:solidFill>
                <a:srgbClr val="FF0000"/>
              </a:solidFill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795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사각형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목차</a:t>
            </a:r>
            <a:endParaRPr lang="ko-KR" dirty="0">
              <a:latin typeface="김해가야체 Bold" panose="020B0803000000000000" pitchFamily="50" charset="-127"/>
              <a:ea typeface="김해가야체 Bold" panose="020B0803000000000000" pitchFamily="50" charset="-127"/>
            </a:endParaRPr>
          </a:p>
        </p:txBody>
      </p:sp>
      <p:sp>
        <p:nvSpPr>
          <p:cNvPr id="86019" name="사각형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1. 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공간소개</a:t>
            </a:r>
            <a:endParaRPr lang="en-US" altLang="ko-KR" dirty="0" smtClean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  <a:p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2. 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문화적 공간 활용 아이디어</a:t>
            </a:r>
            <a:endParaRPr 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  <a:p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3. 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지원필요성</a:t>
            </a:r>
            <a:endParaRPr 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  <a:p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4. 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참여 의지</a:t>
            </a:r>
            <a:endParaRPr lang="en-US" altLang="ko-KR" dirty="0" smtClean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  <a:p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(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항목은 자유롭게 추가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/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삭제 하여 사용해주세요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)</a:t>
            </a:r>
            <a:endParaRPr 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056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사각형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1. </a:t>
            </a:r>
            <a:r>
              <a:rPr lang="ko-KR" altLang="en-US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공간 소개</a:t>
            </a:r>
            <a:endParaRPr lang="ko-KR" dirty="0">
              <a:latin typeface="김해가야체 Bold" panose="020B0803000000000000" pitchFamily="50" charset="-127"/>
              <a:ea typeface="김해가야체 Bold" panose="020B0803000000000000" pitchFamily="50" charset="-127"/>
            </a:endParaRPr>
          </a:p>
        </p:txBody>
      </p:sp>
      <p:sp>
        <p:nvSpPr>
          <p:cNvPr id="91139" name="사각형 3"/>
          <p:cNvSpPr>
            <a:spLocks noGrp="1" noChangeArrowheads="1"/>
          </p:cNvSpPr>
          <p:nvPr>
            <p:ph idx="1"/>
          </p:nvPr>
        </p:nvSpPr>
        <p:spPr>
          <a:xfrm>
            <a:off x="677511" y="2160591"/>
            <a:ext cx="8598907" cy="607324"/>
          </a:xfrm>
        </p:spPr>
        <p:txBody>
          <a:bodyPr/>
          <a:lstStyle/>
          <a:p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공간을 소개합니다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  <a:endParaRPr 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9773" y="2973859"/>
            <a:ext cx="7529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소개내용 작성</a:t>
            </a:r>
            <a:r>
              <a:rPr lang="en-US" altLang="ko-KR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, </a:t>
            </a:r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사진 등을 자유롭게 작성해주세요</a:t>
            </a:r>
            <a:r>
              <a:rPr lang="en-US" altLang="ko-KR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</a:p>
          <a:p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공간이 부족하면 슬라이드를 복사해서 자유롭게 작성해주세요</a:t>
            </a:r>
            <a:r>
              <a:rPr lang="en-US" altLang="ko-KR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769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사각형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2. </a:t>
            </a:r>
            <a:r>
              <a:rPr lang="ko-KR" altLang="en-US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문화적 공간 활용 </a:t>
            </a:r>
            <a:r>
              <a:rPr lang="ko-KR" altLang="en-US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아이디어</a:t>
            </a:r>
            <a:endParaRPr lang="ko-KR" dirty="0">
              <a:latin typeface="김해가야체 Bold" panose="020B0803000000000000" pitchFamily="50" charset="-127"/>
              <a:ea typeface="김해가야체 Bold" panose="020B0803000000000000" pitchFamily="50" charset="-127"/>
            </a:endParaRPr>
          </a:p>
        </p:txBody>
      </p:sp>
      <p:sp>
        <p:nvSpPr>
          <p:cNvPr id="91139" name="사각형 3"/>
          <p:cNvSpPr>
            <a:spLocks noGrp="1" noChangeArrowheads="1"/>
          </p:cNvSpPr>
          <p:nvPr>
            <p:ph idx="1"/>
          </p:nvPr>
        </p:nvSpPr>
        <p:spPr>
          <a:xfrm>
            <a:off x="677511" y="2160590"/>
            <a:ext cx="8598907" cy="508469"/>
          </a:xfrm>
        </p:spPr>
        <p:txBody>
          <a:bodyPr/>
          <a:lstStyle/>
          <a:p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아이디어를 소개합니다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  <a:endParaRPr 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9773" y="2973859"/>
            <a:ext cx="7529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공간운영 목적 및 방안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, 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공간운영 아이디어 등 구체적으로 작성해주세요</a:t>
            </a:r>
            <a:r>
              <a:rPr lang="en-US" altLang="ko-KR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</a:p>
          <a:p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공간이 부족하면 슬라이드를 복사해서 자유롭게 작성해주세요</a:t>
            </a:r>
            <a:r>
              <a:rPr lang="en-US" altLang="ko-KR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182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사각형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3. </a:t>
            </a:r>
            <a:r>
              <a:rPr lang="ko-KR" altLang="en-US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지원필요성</a:t>
            </a:r>
            <a:endParaRPr lang="ko-KR" dirty="0">
              <a:latin typeface="김해가야체 Bold" panose="020B0803000000000000" pitchFamily="50" charset="-127"/>
              <a:ea typeface="김해가야체 Bold" panose="020B0803000000000000" pitchFamily="50" charset="-127"/>
            </a:endParaRPr>
          </a:p>
        </p:txBody>
      </p:sp>
      <p:sp>
        <p:nvSpPr>
          <p:cNvPr id="91139" name="사각형 3"/>
          <p:cNvSpPr>
            <a:spLocks noGrp="1" noChangeArrowheads="1"/>
          </p:cNvSpPr>
          <p:nvPr>
            <p:ph idx="1"/>
          </p:nvPr>
        </p:nvSpPr>
        <p:spPr>
          <a:xfrm>
            <a:off x="677511" y="2160590"/>
            <a:ext cx="8598907" cy="508469"/>
          </a:xfrm>
        </p:spPr>
        <p:txBody>
          <a:bodyPr/>
          <a:lstStyle/>
          <a:p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~ 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이유로 공모전에 지원합니다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  <a:endParaRPr 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9773" y="2973859"/>
            <a:ext cx="7529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지원이 필요한 이유를 작성해주세요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</a:p>
          <a:p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공간이 부족하면 슬라이드를 복사해서 자유롭게 작성해주세요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  <a:endParaRPr lang="en-US" alt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85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사각형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4. </a:t>
            </a:r>
            <a:r>
              <a:rPr lang="ko-KR" altLang="en-US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참여의지</a:t>
            </a:r>
            <a:endParaRPr lang="ko-KR" dirty="0">
              <a:latin typeface="김해가야체 Bold" panose="020B0803000000000000" pitchFamily="50" charset="-127"/>
              <a:ea typeface="김해가야체 Bold" panose="020B0803000000000000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69773" y="2973859"/>
            <a:ext cx="7529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추후 네트워킹이 진행되는 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‘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 </a:t>
            </a:r>
            <a:r>
              <a:rPr lang="ko-KR" altLang="en-US" dirty="0" err="1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백씬</a:t>
            </a:r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 사업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’! , </a:t>
            </a:r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자유롭게 네트워킹 및 사업 참여 의지를 적어주세요</a:t>
            </a:r>
            <a:r>
              <a:rPr lang="en-US" altLang="ko-KR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 </a:t>
            </a:r>
          </a:p>
          <a:p>
            <a:endParaRPr lang="en-US" alt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  <a:p>
            <a:r>
              <a:rPr lang="ko-KR" altLang="en-US" dirty="0" smtClean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공간이 </a:t>
            </a:r>
            <a:r>
              <a:rPr lang="ko-KR" altLang="en-US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부족하면 슬라이드를 복사해서 자유롭게 작성해주세요</a:t>
            </a:r>
            <a:r>
              <a:rPr lang="en-US" altLang="ko-KR" dirty="0">
                <a:latin typeface="김해가야체 Regular" panose="020B0603000000000000" pitchFamily="50" charset="-127"/>
                <a:ea typeface="김해가야체 Regular" panose="020B0603000000000000" pitchFamily="50" charset="-127"/>
              </a:rPr>
              <a:t>.</a:t>
            </a:r>
          </a:p>
          <a:p>
            <a:endParaRPr lang="ko-KR" altLang="ko-KR" dirty="0">
              <a:latin typeface="김해가야체 Regular" panose="020B0603000000000000" pitchFamily="50" charset="-127"/>
              <a:ea typeface="김해가야체 Regular" panose="020B06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042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사각형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감사합니다</a:t>
            </a:r>
            <a:r>
              <a:rPr lang="en-US" altLang="ko-KR" dirty="0" smtClean="0">
                <a:latin typeface="김해가야체 Bold" panose="020B0803000000000000" pitchFamily="50" charset="-127"/>
                <a:ea typeface="김해가야체 Bold" panose="020B0803000000000000" pitchFamily="50" charset="-127"/>
              </a:rPr>
              <a:t>.</a:t>
            </a:r>
            <a:endParaRPr lang="ko-KR" dirty="0">
              <a:latin typeface="김해가야체 Bold" panose="020B0803000000000000" pitchFamily="50" charset="-127"/>
              <a:ea typeface="김해가야체 Bold" panose="020B08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377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Strategy_FacetGreenTheme_16x9_TP103418064" id="{473E7C1B-4451-4BA0-87AA-7BB36240D405}" vid="{83BA57E1-8352-4719-8748-E85E90024C2B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A752CCC-5C25-436C-B759-7E4E4195A5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영업 전략 프레젠테이션, 패싯 테마(와이드스크린)</Template>
  <TotalTime>37</TotalTime>
  <Words>161</Words>
  <Application>Microsoft Office PowerPoint</Application>
  <PresentationFormat>와이드스크린</PresentationFormat>
  <Paragraphs>29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HY그래픽M</vt:lpstr>
      <vt:lpstr>김해가야체 Bold</vt:lpstr>
      <vt:lpstr>김해가야체 Regular</vt:lpstr>
      <vt:lpstr>맑은 고딕</vt:lpstr>
      <vt:lpstr>Arial</vt:lpstr>
      <vt:lpstr>Trebuchet MS</vt:lpstr>
      <vt:lpstr>Wingdings 3</vt:lpstr>
      <vt:lpstr>패싯</vt:lpstr>
      <vt:lpstr>공간명</vt:lpstr>
      <vt:lpstr>목차</vt:lpstr>
      <vt:lpstr>1. 공간 소개</vt:lpstr>
      <vt:lpstr>2. 문화적 공간 활용 아이디어</vt:lpstr>
      <vt:lpstr>3. 지원필요성</vt:lpstr>
      <vt:lpstr>4. 참여의지</vt:lpstr>
      <vt:lpstr>감사합니다.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(공간명)</dc:title>
  <dc:creator>Microsoft 계정</dc:creator>
  <cp:keywords/>
  <cp:lastModifiedBy>Microsoft 계정</cp:lastModifiedBy>
  <cp:revision>6</cp:revision>
  <cp:lastPrinted>2023-07-18T06:49:14Z</cp:lastPrinted>
  <dcterms:created xsi:type="dcterms:W3CDTF">2023-07-18T06:15:12Z</dcterms:created>
  <dcterms:modified xsi:type="dcterms:W3CDTF">2023-07-18T06:52:22Z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